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wdp" ContentType="image/vnd.ms-photo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12192000" cy="6858000"/>
  <p:notesSz cx="6858000" cy="9144000"/>
  <p:defaultTextStyle>
    <a:defPPr>
      <a:defRPr lang="hu-H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66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55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53" d="100"/>
          <a:sy n="53" d="100"/>
        </p:scale>
        <p:origin x="1884" y="84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Élőfej hely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3" name="Dátum hely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7D09547-63B3-4C3B-BABD-BE5B422F00BA}" type="datetimeFigureOut">
              <a:rPr lang="hu-HU" smtClean="0"/>
              <a:t>2020.10.25.</a:t>
            </a:fld>
            <a:endParaRPr lang="hu-HU"/>
          </a:p>
        </p:txBody>
      </p:sp>
      <p:sp>
        <p:nvSpPr>
          <p:cNvPr id="4" name="Diakép helye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u-HU"/>
          </a:p>
        </p:txBody>
      </p:sp>
      <p:sp>
        <p:nvSpPr>
          <p:cNvPr id="5" name="Jegyzetek helye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DF30D91-6184-4811-9D67-266CA418CE5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255879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akép hely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Jegyzetek hely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u-HU" dirty="0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DF30D91-6184-4811-9D67-266CA418CE55}" type="slidenum">
              <a:rPr lang="hu-HU" smtClean="0"/>
              <a:t>2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1146021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Cím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hu-HU"/>
              <a:t>Kattintson ide az alcím mintájának szerkesztéséhez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F713E-804F-4342-A9F2-F8EA6F393481}" type="datetimeFigureOut">
              <a:rPr lang="hu-HU" smtClean="0"/>
              <a:t>2020.10.25.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32E4-9A04-421F-8F1E-86EA374170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2193020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Cím és függőlege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F713E-804F-4342-A9F2-F8EA6F393481}" type="datetimeFigureOut">
              <a:rPr lang="hu-HU" smtClean="0"/>
              <a:t>2020.10.25.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32E4-9A04-421F-8F1E-86EA374170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6494571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Függőleges cím és szöve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üggőleges cím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Függőleges szöveg helye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F713E-804F-4342-A9F2-F8EA6F393481}" type="datetimeFigureOut">
              <a:rPr lang="hu-HU" smtClean="0"/>
              <a:t>2020.10.25.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32E4-9A04-421F-8F1E-86EA374170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30365026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Cím és tartal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F713E-804F-4342-A9F2-F8EA6F393481}" type="datetimeFigureOut">
              <a:rPr lang="hu-HU" smtClean="0"/>
              <a:t>2020.10.25.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32E4-9A04-421F-8F1E-86EA374170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78976745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zakaszfejlé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F713E-804F-4342-A9F2-F8EA6F393481}" type="datetimeFigureOut">
              <a:rPr lang="hu-HU" smtClean="0"/>
              <a:t>2020.10.25.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32E4-9A04-421F-8F1E-86EA374170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73176746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tartalomrész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F713E-804F-4342-A9F2-F8EA6F393481}" type="datetimeFigureOut">
              <a:rPr lang="hu-HU" smtClean="0"/>
              <a:t>2020.10.25.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32E4-9A04-421F-8F1E-86EA374170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0726496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Összehasonlítá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4" name="Tartalom helye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5" name="Szöveg helye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6" name="Tartalom helye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7" name="Dátum hely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F713E-804F-4342-A9F2-F8EA6F393481}" type="datetimeFigureOut">
              <a:rPr lang="hu-HU" smtClean="0"/>
              <a:t>2020.10.25.</a:t>
            </a:fld>
            <a:endParaRPr lang="hu-HU"/>
          </a:p>
        </p:txBody>
      </p:sp>
      <p:sp>
        <p:nvSpPr>
          <p:cNvPr id="8" name="Élőláb hely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9" name="Dia számának hely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32E4-9A04-421F-8F1E-86EA374170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1454509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sak cí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/>
              <a:t>Mintacím szerkesztése</a:t>
            </a:r>
          </a:p>
        </p:txBody>
      </p:sp>
      <p:sp>
        <p:nvSpPr>
          <p:cNvPr id="3" name="Dátum hely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F713E-804F-4342-A9F2-F8EA6F393481}" type="datetimeFigureOut">
              <a:rPr lang="hu-HU" smtClean="0"/>
              <a:t>2020.10.25.</a:t>
            </a:fld>
            <a:endParaRPr lang="hu-HU"/>
          </a:p>
        </p:txBody>
      </p:sp>
      <p:sp>
        <p:nvSpPr>
          <p:cNvPr id="4" name="Élőláb hely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5" name="Dia számának hely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32E4-9A04-421F-8F1E-86EA374170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401304037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Ür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átum hely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F713E-804F-4342-A9F2-F8EA6F393481}" type="datetimeFigureOut">
              <a:rPr lang="hu-HU" smtClean="0"/>
              <a:t>2020.10.25.</a:t>
            </a:fld>
            <a:endParaRPr lang="hu-HU"/>
          </a:p>
        </p:txBody>
      </p:sp>
      <p:sp>
        <p:nvSpPr>
          <p:cNvPr id="3" name="Élőláb hely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4" name="Dia számának hely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32E4-9A04-421F-8F1E-86EA374170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3471812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artalomrész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F713E-804F-4342-A9F2-F8EA6F393481}" type="datetimeFigureOut">
              <a:rPr lang="hu-HU" smtClean="0"/>
              <a:t>2020.10.25.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32E4-9A04-421F-8F1E-86EA374170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5256709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Kép képaláíráss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hu-HU"/>
              <a:t>Mintacím szerkesztése</a:t>
            </a:r>
          </a:p>
        </p:txBody>
      </p:sp>
      <p:sp>
        <p:nvSpPr>
          <p:cNvPr id="3" name="Kép hely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u-HU"/>
          </a:p>
        </p:txBody>
      </p:sp>
      <p:sp>
        <p:nvSpPr>
          <p:cNvPr id="4" name="Szöveg helye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hu-HU"/>
              <a:t>Mintaszöveg szerkesztése</a:t>
            </a:r>
          </a:p>
        </p:txBody>
      </p:sp>
      <p:sp>
        <p:nvSpPr>
          <p:cNvPr id="5" name="Dátum hely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B0F713E-804F-4342-A9F2-F8EA6F393481}" type="datetimeFigureOut">
              <a:rPr lang="hu-HU" smtClean="0"/>
              <a:t>2020.10.25.</a:t>
            </a:fld>
            <a:endParaRPr lang="hu-HU"/>
          </a:p>
        </p:txBody>
      </p:sp>
      <p:sp>
        <p:nvSpPr>
          <p:cNvPr id="6" name="Élőláb hely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u-HU"/>
          </a:p>
        </p:txBody>
      </p:sp>
      <p:sp>
        <p:nvSpPr>
          <p:cNvPr id="7" name="Dia számának hely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6B32E4-9A04-421F-8F1E-86EA374170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286031113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100000">
              <a:srgbClr val="C1D6FE"/>
            </a:gs>
            <a:gs pos="0">
              <a:schemeClr val="accent1">
                <a:lumMod val="5000"/>
                <a:lumOff val="95000"/>
              </a:schemeClr>
            </a:gs>
          </a:gsLst>
          <a:lin ang="54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hely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u-HU"/>
              <a:t>Mintacím szerkesztése</a:t>
            </a:r>
          </a:p>
        </p:txBody>
      </p:sp>
      <p:sp>
        <p:nvSpPr>
          <p:cNvPr id="3" name="Szöveg helye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u-HU"/>
              <a:t>Mintaszöveg szerkesztése</a:t>
            </a:r>
          </a:p>
          <a:p>
            <a:pPr lvl="1"/>
            <a:r>
              <a:rPr lang="hu-HU"/>
              <a:t>Második szint</a:t>
            </a:r>
          </a:p>
          <a:p>
            <a:pPr lvl="2"/>
            <a:r>
              <a:rPr lang="hu-HU"/>
              <a:t>Harmadik szint</a:t>
            </a:r>
          </a:p>
          <a:p>
            <a:pPr lvl="3"/>
            <a:r>
              <a:rPr lang="hu-HU"/>
              <a:t>Negyedik szint</a:t>
            </a:r>
          </a:p>
          <a:p>
            <a:pPr lvl="4"/>
            <a:r>
              <a:rPr lang="hu-HU"/>
              <a:t>Ötödik szint</a:t>
            </a:r>
          </a:p>
        </p:txBody>
      </p:sp>
      <p:sp>
        <p:nvSpPr>
          <p:cNvPr id="4" name="Dátum helye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B0F713E-804F-4342-A9F2-F8EA6F393481}" type="datetimeFigureOut">
              <a:rPr lang="hu-HU" smtClean="0"/>
              <a:t>2020.10.25.</a:t>
            </a:fld>
            <a:endParaRPr lang="hu-HU"/>
          </a:p>
        </p:txBody>
      </p:sp>
      <p:sp>
        <p:nvSpPr>
          <p:cNvPr id="5" name="Élőláb helye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u-HU"/>
          </a:p>
        </p:txBody>
      </p:sp>
      <p:sp>
        <p:nvSpPr>
          <p:cNvPr id="6" name="Dia számának helye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16B32E4-9A04-421F-8F1E-86EA37417045}" type="slidenum">
              <a:rPr lang="hu-HU" smtClean="0"/>
              <a:t>‹#›</a:t>
            </a:fld>
            <a:endParaRPr lang="hu-HU"/>
          </a:p>
        </p:txBody>
      </p:sp>
    </p:spTree>
    <p:extLst>
      <p:ext uri="{BB962C8B-B14F-4D97-AF65-F5344CB8AC3E}">
        <p14:creationId xmlns:p14="http://schemas.microsoft.com/office/powerpoint/2010/main" val="1401574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hu-H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ctrTitle"/>
          </p:nvPr>
        </p:nvSpPr>
        <p:spPr>
          <a:xfrm>
            <a:off x="2496365" y="2174761"/>
            <a:ext cx="7199269" cy="2508477"/>
          </a:xfrm>
        </p:spPr>
        <p:txBody>
          <a:bodyPr>
            <a:noAutofit/>
          </a:bodyPr>
          <a:lstStyle/>
          <a:p>
            <a:r>
              <a:rPr lang="hu-HU" sz="8800" b="1" dirty="0">
                <a:latin typeface="Cavolini" panose="03000502040302020204" pitchFamily="66" charset="0"/>
                <a:cs typeface="Cavolini" panose="03000502040302020204" pitchFamily="66" charset="0"/>
              </a:rPr>
              <a:t>Az én álomházam</a:t>
            </a:r>
          </a:p>
        </p:txBody>
      </p:sp>
      <p:sp>
        <p:nvSpPr>
          <p:cNvPr id="3" name="Alcím 2"/>
          <p:cNvSpPr>
            <a:spLocks noGrp="1"/>
          </p:cNvSpPr>
          <p:nvPr>
            <p:ph type="subTitle" idx="1"/>
          </p:nvPr>
        </p:nvSpPr>
        <p:spPr>
          <a:xfrm>
            <a:off x="4913084" y="4683238"/>
            <a:ext cx="2365829" cy="565013"/>
          </a:xfrm>
        </p:spPr>
        <p:txBody>
          <a:bodyPr>
            <a:normAutofit/>
          </a:bodyPr>
          <a:lstStyle/>
          <a:p>
            <a:r>
              <a:rPr lang="hu-HU" sz="1800" b="1" dirty="0">
                <a:latin typeface="Cavolini" panose="03000502040302020204" pitchFamily="66" charset="0"/>
                <a:cs typeface="Cavolini" panose="03000502040302020204" pitchFamily="66" charset="0"/>
              </a:rPr>
              <a:t>Németh Eszter</a:t>
            </a:r>
          </a:p>
        </p:txBody>
      </p:sp>
    </p:spTree>
    <p:extLst>
      <p:ext uri="{BB962C8B-B14F-4D97-AF65-F5344CB8AC3E}">
        <p14:creationId xmlns:p14="http://schemas.microsoft.com/office/powerpoint/2010/main" val="55026459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420914"/>
            <a:ext cx="4111171" cy="749106"/>
          </a:xfrm>
        </p:spPr>
        <p:txBody>
          <a:bodyPr>
            <a:noAutofit/>
          </a:bodyPr>
          <a:lstStyle/>
          <a:p>
            <a:r>
              <a:rPr lang="hu-HU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Inspirációk</a:t>
            </a:r>
          </a:p>
        </p:txBody>
      </p:sp>
      <p:sp>
        <p:nvSpPr>
          <p:cNvPr id="4" name="Tartalom helye 3">
            <a:extLst>
              <a:ext uri="{FF2B5EF4-FFF2-40B4-BE49-F238E27FC236}">
                <a16:creationId xmlns:a16="http://schemas.microsoft.com/office/drawing/2014/main" id="{09FDD4B3-7B7F-4A92-AD8A-DFAD3E4016F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38200" y="1680482"/>
            <a:ext cx="10515600" cy="4351338"/>
          </a:xfrm>
        </p:spPr>
        <p:txBody>
          <a:bodyPr>
            <a:normAutofit lnSpcReduction="10000"/>
          </a:bodyPr>
          <a:lstStyle/>
          <a:p>
            <a:r>
              <a:rPr lang="hu-HU" sz="3200" b="1" dirty="0">
                <a:latin typeface="Arial Narrow" panose="020B0606020202030204" pitchFamily="34" charset="0"/>
              </a:rPr>
              <a:t>Testvérem sokszor részt vett már ezen a versenyen.</a:t>
            </a:r>
          </a:p>
          <a:p>
            <a:r>
              <a:rPr lang="hu-HU" sz="3200" b="1">
                <a:latin typeface="Arial Narrow" panose="020B0606020202030204" pitchFamily="34" charset="0"/>
              </a:rPr>
              <a:t>Meg szeretném </a:t>
            </a:r>
            <a:r>
              <a:rPr lang="hu-HU" sz="3200" b="1" dirty="0">
                <a:latin typeface="Arial Narrow" panose="020B0606020202030204" pitchFamily="34" charset="0"/>
              </a:rPr>
              <a:t>mutatni </a:t>
            </a:r>
          </a:p>
          <a:p>
            <a:pPr marL="1128713" indent="-457200"/>
            <a:r>
              <a:rPr lang="hu-HU" sz="3200" b="1" dirty="0">
                <a:latin typeface="Arial Narrow" panose="020B0606020202030204" pitchFamily="34" charset="0"/>
              </a:rPr>
              <a:t>azoknak az embereknek, akik nem hittek bennem, hogy képes vagyok mindenre, csak akarnom kell.</a:t>
            </a:r>
          </a:p>
          <a:p>
            <a:pPr marL="1128713" indent="-457200"/>
            <a:r>
              <a:rPr lang="hu-HU" sz="3200" b="1" dirty="0">
                <a:latin typeface="Arial Narrow" panose="020B0606020202030204" pitchFamily="34" charset="0"/>
              </a:rPr>
              <a:t>,hogy nem a kor határozza meg azt, hogy mennyire vagy tapasztalt, tájékozott egy dologban.</a:t>
            </a:r>
          </a:p>
          <a:p>
            <a:pPr marL="495300" indent="-457200" defTabSz="900113"/>
            <a:r>
              <a:rPr lang="hu-HU" sz="3200" b="1" dirty="0">
                <a:latin typeface="Arial Narrow" panose="020B0606020202030204" pitchFamily="34" charset="0"/>
              </a:rPr>
              <a:t>A The </a:t>
            </a:r>
            <a:r>
              <a:rPr lang="hu-HU" sz="3200" b="1" dirty="0" err="1">
                <a:latin typeface="Arial Narrow" panose="020B0606020202030204" pitchFamily="34" charset="0"/>
              </a:rPr>
              <a:t>Sims</a:t>
            </a:r>
            <a:r>
              <a:rPr lang="hu-HU" sz="3200" b="1" dirty="0">
                <a:latin typeface="Arial Narrow" panose="020B0606020202030204" pitchFamily="34" charset="0"/>
              </a:rPr>
              <a:t> játéksorozatban mindig én terveztem és építettem meg a </a:t>
            </a:r>
            <a:r>
              <a:rPr lang="hu-HU" sz="3200" b="1" dirty="0" err="1">
                <a:latin typeface="Arial Narrow" panose="020B0606020202030204" pitchFamily="34" charset="0"/>
              </a:rPr>
              <a:t>simem</a:t>
            </a:r>
            <a:r>
              <a:rPr lang="hu-HU" sz="3200" b="1" dirty="0">
                <a:latin typeface="Arial Narrow" panose="020B0606020202030204" pitchFamily="34" charset="0"/>
              </a:rPr>
              <a:t> házát.</a:t>
            </a:r>
          </a:p>
          <a:p>
            <a:pPr marL="495300" indent="-457200" defTabSz="900113"/>
            <a:r>
              <a:rPr lang="hu-HU" sz="3200" b="1" dirty="0">
                <a:latin typeface="Arial Narrow" panose="020B0606020202030204" pitchFamily="34" charset="0"/>
              </a:rPr>
              <a:t>Alkossak valamit, ami a jövőben hasznomra válhat.</a:t>
            </a:r>
          </a:p>
          <a:p>
            <a:pPr marL="671513" indent="0">
              <a:buNone/>
            </a:pPr>
            <a:endParaRPr lang="hu-HU" dirty="0"/>
          </a:p>
          <a:p>
            <a:pPr marL="900113"/>
            <a:endParaRPr lang="hu-HU" dirty="0"/>
          </a:p>
        </p:txBody>
      </p:sp>
    </p:spTree>
    <p:extLst>
      <p:ext uri="{BB962C8B-B14F-4D97-AF65-F5344CB8AC3E}">
        <p14:creationId xmlns:p14="http://schemas.microsoft.com/office/powerpoint/2010/main" val="113109050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zövegdoboz 4"/>
          <p:cNvSpPr txBox="1"/>
          <p:nvPr/>
        </p:nvSpPr>
        <p:spPr>
          <a:xfrm>
            <a:off x="999752" y="415984"/>
            <a:ext cx="386253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Ötleteim</a:t>
            </a:r>
          </a:p>
        </p:txBody>
      </p:sp>
      <p:grpSp>
        <p:nvGrpSpPr>
          <p:cNvPr id="16" name="Csoportba foglalás 15">
            <a:extLst>
              <a:ext uri="{FF2B5EF4-FFF2-40B4-BE49-F238E27FC236}">
                <a16:creationId xmlns:a16="http://schemas.microsoft.com/office/drawing/2014/main" id="{56B3836C-F10E-4FA7-9D8D-EAAD04980524}"/>
              </a:ext>
            </a:extLst>
          </p:cNvPr>
          <p:cNvGrpSpPr>
            <a:grpSpLocks noChangeAspect="1"/>
          </p:cNvGrpSpPr>
          <p:nvPr/>
        </p:nvGrpSpPr>
        <p:grpSpPr>
          <a:xfrm>
            <a:off x="2073226" y="1822683"/>
            <a:ext cx="8045543" cy="4680000"/>
            <a:chOff x="1311722" y="1116055"/>
            <a:chExt cx="9423412" cy="5481488"/>
          </a:xfrm>
        </p:grpSpPr>
        <p:sp>
          <p:nvSpPr>
            <p:cNvPr id="2" name="Szövegdoboz 1">
              <a:extLst>
                <a:ext uri="{FF2B5EF4-FFF2-40B4-BE49-F238E27FC236}">
                  <a16:creationId xmlns:a16="http://schemas.microsoft.com/office/drawing/2014/main" id="{FC375C98-9C97-4F5F-BECC-A64791E92492}"/>
                </a:ext>
              </a:extLst>
            </p:cNvPr>
            <p:cNvSpPr txBox="1"/>
            <p:nvPr/>
          </p:nvSpPr>
          <p:spPr>
            <a:xfrm>
              <a:off x="4277262" y="1116055"/>
              <a:ext cx="3392912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400" b="1" dirty="0">
                  <a:latin typeface="Arial Narrow" panose="020B0606020202030204" pitchFamily="34" charset="0"/>
                </a:rPr>
                <a:t>-korszerűsített ház</a:t>
              </a:r>
            </a:p>
          </p:txBody>
        </p:sp>
        <p:sp>
          <p:nvSpPr>
            <p:cNvPr id="3" name="Szövegdoboz 2">
              <a:extLst>
                <a:ext uri="{FF2B5EF4-FFF2-40B4-BE49-F238E27FC236}">
                  <a16:creationId xmlns:a16="http://schemas.microsoft.com/office/drawing/2014/main" id="{A68CFEC8-62E6-44C6-A2B5-037C3A4D2387}"/>
                </a:ext>
              </a:extLst>
            </p:cNvPr>
            <p:cNvSpPr txBox="1"/>
            <p:nvPr/>
          </p:nvSpPr>
          <p:spPr>
            <a:xfrm>
              <a:off x="1311722" y="5492951"/>
              <a:ext cx="349524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400" b="1" dirty="0">
                  <a:latin typeface="Arial Narrow" panose="020B0606020202030204" pitchFamily="34" charset="0"/>
                </a:rPr>
                <a:t>-olyan amiben szívesen laknék</a:t>
              </a:r>
            </a:p>
          </p:txBody>
        </p:sp>
        <p:sp>
          <p:nvSpPr>
            <p:cNvPr id="7" name="Szövegdoboz 6">
              <a:extLst>
                <a:ext uri="{FF2B5EF4-FFF2-40B4-BE49-F238E27FC236}">
                  <a16:creationId xmlns:a16="http://schemas.microsoft.com/office/drawing/2014/main" id="{0E4D96F3-90C8-4564-89FE-D916437BF239}"/>
                </a:ext>
              </a:extLst>
            </p:cNvPr>
            <p:cNvSpPr txBox="1"/>
            <p:nvPr/>
          </p:nvSpPr>
          <p:spPr>
            <a:xfrm>
              <a:off x="7593408" y="5492952"/>
              <a:ext cx="3141726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400" b="1" dirty="0">
                  <a:latin typeface="Arial Narrow" panose="020B0606020202030204" pitchFamily="34" charset="0"/>
                </a:rPr>
                <a:t>-gyermekek számára is megfelelő</a:t>
              </a:r>
            </a:p>
          </p:txBody>
        </p:sp>
        <p:sp>
          <p:nvSpPr>
            <p:cNvPr id="8" name="Szövegdoboz 7">
              <a:extLst>
                <a:ext uri="{FF2B5EF4-FFF2-40B4-BE49-F238E27FC236}">
                  <a16:creationId xmlns:a16="http://schemas.microsoft.com/office/drawing/2014/main" id="{6276DFF4-2B5F-472D-ACD3-E0B13F9198AC}"/>
                </a:ext>
              </a:extLst>
            </p:cNvPr>
            <p:cNvSpPr txBox="1"/>
            <p:nvPr/>
          </p:nvSpPr>
          <p:spPr>
            <a:xfrm>
              <a:off x="7850948" y="2768050"/>
              <a:ext cx="2283965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400" b="1" dirty="0">
                  <a:latin typeface="Arial Narrow" panose="020B0606020202030204" pitchFamily="34" charset="0"/>
                </a:rPr>
                <a:t>-emeletes</a:t>
              </a:r>
            </a:p>
          </p:txBody>
        </p:sp>
        <p:sp>
          <p:nvSpPr>
            <p:cNvPr id="9" name="Szövegdoboz 8">
              <a:extLst>
                <a:ext uri="{FF2B5EF4-FFF2-40B4-BE49-F238E27FC236}">
                  <a16:creationId xmlns:a16="http://schemas.microsoft.com/office/drawing/2014/main" id="{2D820F36-2E3C-4FA0-ABC9-ABAF5DB7603E}"/>
                </a:ext>
              </a:extLst>
            </p:cNvPr>
            <p:cNvSpPr txBox="1"/>
            <p:nvPr/>
          </p:nvSpPr>
          <p:spPr>
            <a:xfrm>
              <a:off x="2016721" y="2768049"/>
              <a:ext cx="2085248" cy="461665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hu-HU" sz="2400" b="1" dirty="0">
                  <a:latin typeface="Arial Narrow" panose="020B0606020202030204" pitchFamily="34" charset="0"/>
                </a:rPr>
                <a:t>-erkélyes</a:t>
              </a:r>
            </a:p>
          </p:txBody>
        </p:sp>
        <p:pic>
          <p:nvPicPr>
            <p:cNvPr id="13" name="Kép 12">
              <a:extLst>
                <a:ext uri="{FF2B5EF4-FFF2-40B4-BE49-F238E27FC236}">
                  <a16:creationId xmlns:a16="http://schemas.microsoft.com/office/drawing/2014/main" id="{EF1DEAA0-8927-42B6-B11F-6A726B6A3276}"/>
                </a:ext>
              </a:extLst>
            </p:cNvPr>
            <p:cNvPicPr>
              <a:picLocks noChangeAspect="1"/>
            </p:cNvPicPr>
            <p:nvPr/>
          </p:nvPicPr>
          <p:blipFill rotWithShape="1">
            <a:blip r:embed="rId2">
              <a:extLst>
                <a:ext uri="{BEBA8EAE-BF5A-486C-A8C5-ECC9F3942E4B}">
                  <a14:imgProps xmlns:a14="http://schemas.microsoft.com/office/drawing/2010/main">
                    <a14:imgLayer r:embed="rId3">
                      <a14:imgEffect>
                        <a14:backgroundRemoval t="9589" b="94521" l="9756" r="89939">
                          <a14:foregroundMark x1="18598" y1="40183" x2="18598" y2="41096"/>
                          <a14:foregroundMark x1="38110" y1="19178" x2="38110" y2="19178"/>
                          <a14:foregroundMark x1="25610" y1="72146" x2="25610" y2="72146"/>
                          <a14:foregroundMark x1="62500" y1="37900" x2="62500" y2="37900"/>
                          <a14:foregroundMark x1="55488" y1="78082" x2="55488" y2="78082"/>
                          <a14:foregroundMark x1="38415" y1="94521" x2="38415" y2="94521"/>
                          <a14:foregroundMark x1="42378" y1="61187" x2="42378" y2="61187"/>
                          <a14:foregroundMark x1="35061" y1="60274" x2="35061" y2="60274"/>
                          <a14:foregroundMark x1="43598" y1="47945" x2="43598" y2="47945"/>
                          <a14:backgroundMark x1="39329" y1="92237" x2="39329" y2="92237"/>
                          <a14:backgroundMark x1="56098" y1="77169" x2="56098" y2="77169"/>
                          <a14:backgroundMark x1="42073" y1="60731" x2="42073" y2="60731"/>
                          <a14:backgroundMark x1="35366" y1="59817" x2="35366" y2="59817"/>
                          <a14:backgroundMark x1="35671" y1="60274" x2="35671" y2="60274"/>
                          <a14:backgroundMark x1="33841" y1="51142" x2="33841" y2="51142"/>
                          <a14:backgroundMark x1="37805" y1="51142" x2="37805" y2="52055"/>
                          <a14:backgroundMark x1="43598" y1="51142" x2="43598" y2="51142"/>
                          <a14:backgroundMark x1="44207" y1="47032" x2="44207" y2="47032"/>
                        </a14:backgroundRemoval>
                      </a14:imgEffect>
                    </a14:imgLayer>
                  </a14:imgProps>
                </a:ext>
                <a:ext uri="{28A0092B-C50C-407E-A947-70E740481C1C}">
                  <a14:useLocalDpi xmlns:a14="http://schemas.microsoft.com/office/drawing/2010/main" val="0"/>
                </a:ext>
              </a:extLst>
            </a:blip>
            <a:srcRect l="12190" r="34433"/>
            <a:stretch/>
          </p:blipFill>
          <p:spPr>
            <a:xfrm>
              <a:off x="3851950" y="1143614"/>
              <a:ext cx="4342956" cy="5453929"/>
            </a:xfrm>
            <a:prstGeom prst="rect">
              <a:avLst/>
            </a:prstGeom>
          </p:spPr>
        </p:pic>
      </p:grpSp>
      <p:sp>
        <p:nvSpPr>
          <p:cNvPr id="14" name="Szövegdoboz 13">
            <a:extLst>
              <a:ext uri="{FF2B5EF4-FFF2-40B4-BE49-F238E27FC236}">
                <a16:creationId xmlns:a16="http://schemas.microsoft.com/office/drawing/2014/main" id="{1318FD00-8D01-4E40-AACF-DAE3B761F5AC}"/>
              </a:ext>
            </a:extLst>
          </p:cNvPr>
          <p:cNvSpPr txBox="1"/>
          <p:nvPr/>
        </p:nvSpPr>
        <p:spPr>
          <a:xfrm>
            <a:off x="1115282" y="1299463"/>
            <a:ext cx="1915887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>
                <a:latin typeface="Arial Narrow" panose="020B0606020202030204" pitchFamily="34" charset="0"/>
              </a:rPr>
              <a:t>Legyen…</a:t>
            </a:r>
          </a:p>
        </p:txBody>
      </p:sp>
    </p:spTree>
    <p:extLst>
      <p:ext uri="{BB962C8B-B14F-4D97-AF65-F5344CB8AC3E}">
        <p14:creationId xmlns:p14="http://schemas.microsoft.com/office/powerpoint/2010/main" val="21079768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>
          <a:xfrm>
            <a:off x="838200" y="554136"/>
            <a:ext cx="4953000" cy="994002"/>
          </a:xfrm>
        </p:spPr>
        <p:txBody>
          <a:bodyPr>
            <a:noAutofit/>
          </a:bodyPr>
          <a:lstStyle/>
          <a:p>
            <a:r>
              <a:rPr lang="hu-HU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Megvalósítás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582589" y="2465867"/>
            <a:ext cx="2996437" cy="3397709"/>
          </a:xfrm>
        </p:spPr>
        <p:txBody>
          <a:bodyPr>
            <a:normAutofit fontScale="85000" lnSpcReduction="10000"/>
          </a:bodyPr>
          <a:lstStyle/>
          <a:p>
            <a:pPr marL="0" indent="0" algn="r">
              <a:buNone/>
            </a:pPr>
            <a:r>
              <a:rPr lang="hu-HU" b="1" dirty="0">
                <a:latin typeface="Arial Narrow" panose="020B0606020202030204" pitchFamily="34" charset="0"/>
              </a:rPr>
              <a:t>A konyhát, étkezőt és a nappalit próbáltam színekben is összhangban tartani kisebb nagyobb sikerrel, ezeknek a tereknek a megtervezésében és berendezésében voltak nehezebb pillanatok, de sikerült!</a:t>
            </a:r>
          </a:p>
        </p:txBody>
      </p:sp>
      <p:pic>
        <p:nvPicPr>
          <p:cNvPr id="4" name="Kép 3">
            <a:extLst>
              <a:ext uri="{FF2B5EF4-FFF2-40B4-BE49-F238E27FC236}">
                <a16:creationId xmlns:a16="http://schemas.microsoft.com/office/drawing/2014/main" id="{C963A581-4C01-42FA-842B-36CA255D4CE4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579026" y="2316131"/>
            <a:ext cx="3715043" cy="3697182"/>
          </a:xfrm>
          <a:prstGeom prst="rect">
            <a:avLst/>
          </a:prstGeom>
        </p:spPr>
      </p:pic>
      <p:grpSp>
        <p:nvGrpSpPr>
          <p:cNvPr id="10" name="Csoportba foglalás 9">
            <a:extLst>
              <a:ext uri="{FF2B5EF4-FFF2-40B4-BE49-F238E27FC236}">
                <a16:creationId xmlns:a16="http://schemas.microsoft.com/office/drawing/2014/main" id="{4C67E388-4A5C-430A-B9A8-EC4AF5AC4A2B}"/>
              </a:ext>
            </a:extLst>
          </p:cNvPr>
          <p:cNvGrpSpPr/>
          <p:nvPr/>
        </p:nvGrpSpPr>
        <p:grpSpPr>
          <a:xfrm>
            <a:off x="7538050" y="2316131"/>
            <a:ext cx="4071361" cy="3697182"/>
            <a:chOff x="7115254" y="2316131"/>
            <a:chExt cx="4071361" cy="3697182"/>
          </a:xfrm>
        </p:grpSpPr>
        <p:pic>
          <p:nvPicPr>
            <p:cNvPr id="8" name="Kép 7">
              <a:extLst>
                <a:ext uri="{FF2B5EF4-FFF2-40B4-BE49-F238E27FC236}">
                  <a16:creationId xmlns:a16="http://schemas.microsoft.com/office/drawing/2014/main" id="{0183E6DB-83CB-453B-8B2F-2938AC15EAB4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>
              <a:off x="7115254" y="4292293"/>
              <a:ext cx="1826120" cy="1721020"/>
            </a:xfrm>
            <a:prstGeom prst="rect">
              <a:avLst/>
            </a:prstGeom>
          </p:spPr>
        </p:pic>
        <p:grpSp>
          <p:nvGrpSpPr>
            <p:cNvPr id="12" name="Csoportba foglalás 11">
              <a:extLst>
                <a:ext uri="{FF2B5EF4-FFF2-40B4-BE49-F238E27FC236}">
                  <a16:creationId xmlns:a16="http://schemas.microsoft.com/office/drawing/2014/main" id="{2A590F8A-F2F9-46D5-9702-69034C8101B2}"/>
                </a:ext>
              </a:extLst>
            </p:cNvPr>
            <p:cNvGrpSpPr/>
            <p:nvPr/>
          </p:nvGrpSpPr>
          <p:grpSpPr>
            <a:xfrm>
              <a:off x="7126305" y="2316131"/>
              <a:ext cx="1826120" cy="1954175"/>
              <a:chOff x="7780224" y="2353172"/>
              <a:chExt cx="1445092" cy="1657350"/>
            </a:xfrm>
          </p:grpSpPr>
          <p:pic>
            <p:nvPicPr>
              <p:cNvPr id="9" name="Kép 8">
                <a:extLst>
                  <a:ext uri="{FF2B5EF4-FFF2-40B4-BE49-F238E27FC236}">
                    <a16:creationId xmlns:a16="http://schemas.microsoft.com/office/drawing/2014/main" id="{52B81B1F-D86B-4720-862E-05C14E5BC2CE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/>
              <a:stretch>
                <a:fillRect/>
              </a:stretch>
            </p:blipFill>
            <p:spPr>
              <a:xfrm>
                <a:off x="8082316" y="2353172"/>
                <a:ext cx="1143000" cy="1657350"/>
              </a:xfrm>
              <a:prstGeom prst="rect">
                <a:avLst/>
              </a:prstGeom>
            </p:spPr>
          </p:pic>
          <p:pic>
            <p:nvPicPr>
              <p:cNvPr id="11" name="Kép 10">
                <a:extLst>
                  <a:ext uri="{FF2B5EF4-FFF2-40B4-BE49-F238E27FC236}">
                    <a16:creationId xmlns:a16="http://schemas.microsoft.com/office/drawing/2014/main" id="{FD2913DE-48BA-47DF-B0F9-ADA0553352AD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5"/>
              <a:stretch>
                <a:fillRect/>
              </a:stretch>
            </p:blipFill>
            <p:spPr>
              <a:xfrm>
                <a:off x="7780224" y="3600947"/>
                <a:ext cx="342900" cy="409575"/>
              </a:xfrm>
              <a:prstGeom prst="rect">
                <a:avLst/>
              </a:prstGeom>
            </p:spPr>
          </p:pic>
        </p:grpSp>
        <p:sp>
          <p:nvSpPr>
            <p:cNvPr id="15" name="Szövegdoboz 14">
              <a:extLst>
                <a:ext uri="{FF2B5EF4-FFF2-40B4-BE49-F238E27FC236}">
                  <a16:creationId xmlns:a16="http://schemas.microsoft.com/office/drawing/2014/main" id="{94515EB1-FDD5-4AE3-B5CD-ECB2C2F41A71}"/>
                </a:ext>
              </a:extLst>
            </p:cNvPr>
            <p:cNvSpPr txBox="1"/>
            <p:nvPr/>
          </p:nvSpPr>
          <p:spPr>
            <a:xfrm>
              <a:off x="8941374" y="2800544"/>
              <a:ext cx="2245241" cy="293952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70000"/>
                </a:lnSpc>
                <a:spcBef>
                  <a:spcPts val="1000"/>
                </a:spcBef>
              </a:pPr>
              <a:r>
                <a:rPr lang="hu-HU" sz="2400" b="1" dirty="0">
                  <a:latin typeface="Arial Narrow" panose="020B0606020202030204" pitchFamily="34" charset="0"/>
                </a:rPr>
                <a:t>A két szoba berendezésénél sok apró dologra kellett figyelni. Mindkét szoba kicsire sikeredett ezért megpróbáltam a lehető legjobban kihasználni a teret.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23685054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0" name="Csoportba foglalás 9">
            <a:extLst>
              <a:ext uri="{FF2B5EF4-FFF2-40B4-BE49-F238E27FC236}">
                <a16:creationId xmlns:a16="http://schemas.microsoft.com/office/drawing/2014/main" id="{055FAE53-89B6-41DA-8A49-F76207E7FA8D}"/>
              </a:ext>
            </a:extLst>
          </p:cNvPr>
          <p:cNvGrpSpPr/>
          <p:nvPr/>
        </p:nvGrpSpPr>
        <p:grpSpPr>
          <a:xfrm>
            <a:off x="414905" y="1614845"/>
            <a:ext cx="5355543" cy="4746534"/>
            <a:chOff x="749016" y="1660451"/>
            <a:chExt cx="5355543" cy="4746534"/>
          </a:xfrm>
        </p:grpSpPr>
        <p:pic>
          <p:nvPicPr>
            <p:cNvPr id="5" name="Kép 4">
              <a:extLst>
                <a:ext uri="{FF2B5EF4-FFF2-40B4-BE49-F238E27FC236}">
                  <a16:creationId xmlns:a16="http://schemas.microsoft.com/office/drawing/2014/main" id="{0DA90C7E-81BB-4A2D-ACAE-C4CB55BD77A1}"/>
                </a:ext>
              </a:extLst>
            </p:cNvPr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3165339" y="1660451"/>
              <a:ext cx="2939220" cy="2209483"/>
            </a:xfrm>
            <a:prstGeom prst="rect">
              <a:avLst/>
            </a:prstGeom>
          </p:spPr>
        </p:pic>
        <p:pic>
          <p:nvPicPr>
            <p:cNvPr id="6" name="Kép 5">
              <a:extLst>
                <a:ext uri="{FF2B5EF4-FFF2-40B4-BE49-F238E27FC236}">
                  <a16:creationId xmlns:a16="http://schemas.microsoft.com/office/drawing/2014/main" id="{8D5C16F0-63F5-48F3-9C6B-239F9248ECDC}"/>
                </a:ext>
              </a:extLst>
            </p:cNvPr>
            <p:cNvPicPr>
              <a:picLocks noChangeAspect="1"/>
            </p:cNvPicPr>
            <p:nvPr/>
          </p:nvPicPr>
          <p:blipFill>
            <a:blip r:embed="rId3"/>
            <a:stretch>
              <a:fillRect/>
            </a:stretch>
          </p:blipFill>
          <p:spPr>
            <a:xfrm rot="16200000">
              <a:off x="3460664" y="3732213"/>
              <a:ext cx="2340000" cy="2930672"/>
            </a:xfrm>
            <a:prstGeom prst="rect">
              <a:avLst/>
            </a:prstGeom>
          </p:spPr>
        </p:pic>
        <p:sp>
          <p:nvSpPr>
            <p:cNvPr id="8" name="Szövegdoboz 7">
              <a:extLst>
                <a:ext uri="{FF2B5EF4-FFF2-40B4-BE49-F238E27FC236}">
                  <a16:creationId xmlns:a16="http://schemas.microsoft.com/office/drawing/2014/main" id="{49BC263C-AB6F-434C-896F-D9C15E5B3186}"/>
                </a:ext>
              </a:extLst>
            </p:cNvPr>
            <p:cNvSpPr txBox="1"/>
            <p:nvPr/>
          </p:nvSpPr>
          <p:spPr>
            <a:xfrm>
              <a:off x="749016" y="1786361"/>
              <a:ext cx="2416312" cy="4620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>
                <a:lnSpc>
                  <a:spcPct val="70000"/>
                </a:lnSpc>
                <a:spcBef>
                  <a:spcPts val="1000"/>
                </a:spcBef>
              </a:pPr>
              <a:r>
                <a:rPr lang="hu-HU" sz="2800" b="1" dirty="0">
                  <a:latin typeface="Arial Narrow" panose="020B0606020202030204" pitchFamily="34" charset="0"/>
                </a:rPr>
                <a:t>A két fürdőszoba berendezése vette igénybe a legtöbb időt. Nagy figyelmet fordítottam arra, hogy minden úgy legyen elrendezve, hogy az kényelmes, de tartalmas legyen.</a:t>
              </a:r>
            </a:p>
          </p:txBody>
        </p:sp>
      </p:grpSp>
      <p:grpSp>
        <p:nvGrpSpPr>
          <p:cNvPr id="11" name="Csoportba foglalás 10">
            <a:extLst>
              <a:ext uri="{FF2B5EF4-FFF2-40B4-BE49-F238E27FC236}">
                <a16:creationId xmlns:a16="http://schemas.microsoft.com/office/drawing/2014/main" id="{2B70CB84-9A7F-43DF-B4F5-53D4F2616D11}"/>
              </a:ext>
            </a:extLst>
          </p:cNvPr>
          <p:cNvGrpSpPr/>
          <p:nvPr/>
        </p:nvGrpSpPr>
        <p:grpSpPr>
          <a:xfrm>
            <a:off x="5943972" y="1614845"/>
            <a:ext cx="5833123" cy="4746534"/>
            <a:chOff x="6104559" y="1660451"/>
            <a:chExt cx="5833123" cy="4746534"/>
          </a:xfrm>
        </p:grpSpPr>
        <p:pic>
          <p:nvPicPr>
            <p:cNvPr id="7" name="Kép 6">
              <a:extLst>
                <a:ext uri="{FF2B5EF4-FFF2-40B4-BE49-F238E27FC236}">
                  <a16:creationId xmlns:a16="http://schemas.microsoft.com/office/drawing/2014/main" id="{C5666F94-D444-4461-B712-BF526385BEFB}"/>
                </a:ext>
              </a:extLst>
            </p:cNvPr>
            <p:cNvPicPr>
              <a:picLocks noChangeAspect="1"/>
            </p:cNvPicPr>
            <p:nvPr/>
          </p:nvPicPr>
          <p:blipFill>
            <a:blip r:embed="rId4"/>
            <a:stretch>
              <a:fillRect/>
            </a:stretch>
          </p:blipFill>
          <p:spPr>
            <a:xfrm rot="16200000">
              <a:off x="4959165" y="2805845"/>
              <a:ext cx="4707100" cy="2416311"/>
            </a:xfrm>
            <a:prstGeom prst="rect">
              <a:avLst/>
            </a:prstGeom>
          </p:spPr>
        </p:pic>
        <p:sp>
          <p:nvSpPr>
            <p:cNvPr id="9" name="Szövegdoboz 8">
              <a:extLst>
                <a:ext uri="{FF2B5EF4-FFF2-40B4-BE49-F238E27FC236}">
                  <a16:creationId xmlns:a16="http://schemas.microsoft.com/office/drawing/2014/main" id="{90349027-C6C9-45A4-81FB-C613969E65B8}"/>
                </a:ext>
              </a:extLst>
            </p:cNvPr>
            <p:cNvSpPr txBox="1"/>
            <p:nvPr/>
          </p:nvSpPr>
          <p:spPr>
            <a:xfrm>
              <a:off x="8599396" y="1786361"/>
              <a:ext cx="3338286" cy="4620624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>
                <a:lnSpc>
                  <a:spcPct val="70000"/>
                </a:lnSpc>
                <a:spcBef>
                  <a:spcPts val="1000"/>
                </a:spcBef>
              </a:pPr>
              <a:r>
                <a:rPr lang="hu-HU" sz="2800" b="1" dirty="0">
                  <a:latin typeface="Arial Narrow" panose="020B0606020202030204" pitchFamily="34" charset="0"/>
                </a:rPr>
                <a:t>A pihenő, tanuló rész volt a legkönnyebb. Ide be tudtam rakni mindent amit be akartam. A felnőttek munkára, internetezésre a gyerekek játszásra, tanulásra tudják használni a számítógépet, az akváriumba pedig a gyerekek kérhetnek halacskát, amit gondoznak.</a:t>
              </a:r>
            </a:p>
          </p:txBody>
        </p:sp>
      </p:grpSp>
      <p:sp>
        <p:nvSpPr>
          <p:cNvPr id="12" name="Cím 1">
            <a:extLst>
              <a:ext uri="{FF2B5EF4-FFF2-40B4-BE49-F238E27FC236}">
                <a16:creationId xmlns:a16="http://schemas.microsoft.com/office/drawing/2014/main" id="{3EDA3A35-0D5C-409C-A91A-8841811463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554136"/>
            <a:ext cx="4953000" cy="994002"/>
          </a:xfrm>
        </p:spPr>
        <p:txBody>
          <a:bodyPr>
            <a:noAutofit/>
          </a:bodyPr>
          <a:lstStyle/>
          <a:p>
            <a:r>
              <a:rPr lang="hu-HU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Megvalósítás</a:t>
            </a:r>
          </a:p>
        </p:txBody>
      </p:sp>
    </p:spTree>
    <p:extLst>
      <p:ext uri="{BB962C8B-B14F-4D97-AF65-F5344CB8AC3E}">
        <p14:creationId xmlns:p14="http://schemas.microsoft.com/office/powerpoint/2010/main" val="145342514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ím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hu-HU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Tervező</a:t>
            </a:r>
          </a:p>
        </p:txBody>
      </p:sp>
      <p:sp>
        <p:nvSpPr>
          <p:cNvPr id="3" name="Tartalom helye 2"/>
          <p:cNvSpPr>
            <a:spLocks noGrp="1"/>
          </p:cNvSpPr>
          <p:nvPr>
            <p:ph idx="1"/>
          </p:nvPr>
        </p:nvSpPr>
        <p:spPr>
          <a:xfrm>
            <a:off x="838200" y="1538514"/>
            <a:ext cx="10515600" cy="4954361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hu-HU" sz="3200" b="1" dirty="0">
                <a:latin typeface="Arial Narrow" panose="020B0606020202030204" pitchFamily="34" charset="0"/>
              </a:rPr>
              <a:t>Ez volt az első találkozásom ezzel a programmal.</a:t>
            </a:r>
          </a:p>
          <a:p>
            <a:pPr marL="0" indent="0">
              <a:buNone/>
            </a:pPr>
            <a:r>
              <a:rPr lang="hu-HU" sz="3200" b="1" dirty="0">
                <a:latin typeface="Arial Narrow" panose="020B0606020202030204" pitchFamily="34" charset="0"/>
              </a:rPr>
              <a:t>Sokat keresgéltem az interneten, hogy melyiket lenne érdemes kipróbálni, számos oldalt végig néztem, amikor erre a tervezőre esett a választásom, az oka a sok pozitív visszajelzés volt.</a:t>
            </a:r>
          </a:p>
          <a:p>
            <a:pPr marL="0" indent="0">
              <a:buNone/>
            </a:pPr>
            <a:r>
              <a:rPr lang="hu-HU" sz="3200" b="1" dirty="0">
                <a:latin typeface="Arial Narrow" panose="020B0606020202030204" pitchFamily="34" charset="0"/>
              </a:rPr>
              <a:t>Hamar megtanultam használni az alkalmazást, ami a javamra szolgált.</a:t>
            </a:r>
          </a:p>
          <a:p>
            <a:pPr marL="0" indent="0">
              <a:buNone/>
            </a:pPr>
            <a:r>
              <a:rPr lang="hu-HU" sz="3200" b="1" dirty="0">
                <a:latin typeface="Arial Narrow" panose="020B0606020202030204" pitchFamily="34" charset="0"/>
              </a:rPr>
              <a:t>Voltak nehézségeim is a használatával kapcsolatban, de azokat is sikerült megoldanom. </a:t>
            </a:r>
          </a:p>
          <a:p>
            <a:pPr marL="0" indent="0">
              <a:buNone/>
            </a:pPr>
            <a:r>
              <a:rPr lang="hu-HU" sz="3200" b="1" dirty="0">
                <a:latin typeface="Arial Narrow" panose="020B0606020202030204" pitchFamily="34" charset="0"/>
              </a:rPr>
              <a:t>		-Emelet létrehozása</a:t>
            </a:r>
          </a:p>
          <a:p>
            <a:pPr marL="0" indent="0">
              <a:buNone/>
            </a:pPr>
            <a:r>
              <a:rPr lang="hu-HU" sz="3200" b="1" dirty="0">
                <a:latin typeface="Arial Narrow" panose="020B0606020202030204" pitchFamily="34" charset="0"/>
              </a:rPr>
              <a:t>		-Berendezés</a:t>
            </a:r>
            <a:endParaRPr lang="hu-HU" b="1" dirty="0"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8216386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Szövegdoboz 7">
            <a:extLst>
              <a:ext uri="{FF2B5EF4-FFF2-40B4-BE49-F238E27FC236}">
                <a16:creationId xmlns:a16="http://schemas.microsoft.com/office/drawing/2014/main" id="{C147620D-F28E-4951-8D2E-8E3B913BB88C}"/>
              </a:ext>
            </a:extLst>
          </p:cNvPr>
          <p:cNvSpPr txBox="1"/>
          <p:nvPr/>
        </p:nvSpPr>
        <p:spPr>
          <a:xfrm>
            <a:off x="926795" y="4441785"/>
            <a:ext cx="6561412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800" b="1" dirty="0">
                <a:latin typeface="Cavolini" panose="020B0502040204020203" pitchFamily="66" charset="0"/>
                <a:cs typeface="Cavolini" panose="020B0502040204020203" pitchFamily="66" charset="0"/>
              </a:rPr>
              <a:t>Terveim a jövőben: </a:t>
            </a:r>
          </a:p>
        </p:txBody>
      </p:sp>
      <p:sp>
        <p:nvSpPr>
          <p:cNvPr id="9" name="Szövegdoboz 8">
            <a:extLst>
              <a:ext uri="{FF2B5EF4-FFF2-40B4-BE49-F238E27FC236}">
                <a16:creationId xmlns:a16="http://schemas.microsoft.com/office/drawing/2014/main" id="{A25A095F-8C68-47AB-AC6A-DB59699D3C7D}"/>
              </a:ext>
            </a:extLst>
          </p:cNvPr>
          <p:cNvSpPr txBox="1"/>
          <p:nvPr/>
        </p:nvSpPr>
        <p:spPr>
          <a:xfrm flipH="1">
            <a:off x="928914" y="5272782"/>
            <a:ext cx="1065131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>
                <a:latin typeface="Arial Narrow" panose="020B0606020202030204" pitchFamily="34" charset="0"/>
              </a:rPr>
              <a:t>Szeretném fejleszteni a jelenlegi tudásomat, és megpróbálni ilyen pályán továbbtanulni.</a:t>
            </a:r>
          </a:p>
        </p:txBody>
      </p:sp>
      <p:sp>
        <p:nvSpPr>
          <p:cNvPr id="11" name="Szövegdoboz 10">
            <a:extLst>
              <a:ext uri="{FF2B5EF4-FFF2-40B4-BE49-F238E27FC236}">
                <a16:creationId xmlns:a16="http://schemas.microsoft.com/office/drawing/2014/main" id="{A3D58370-F9A7-4E3A-BE5A-663012488ECF}"/>
              </a:ext>
            </a:extLst>
          </p:cNvPr>
          <p:cNvSpPr txBox="1"/>
          <p:nvPr/>
        </p:nvSpPr>
        <p:spPr>
          <a:xfrm>
            <a:off x="928914" y="508000"/>
            <a:ext cx="396134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hu-HU" sz="4800" b="1" dirty="0">
                <a:latin typeface="Cavolini" panose="03000502040302020204" pitchFamily="66" charset="0"/>
                <a:cs typeface="Cavolini" panose="03000502040302020204" pitchFamily="66" charset="0"/>
              </a:rPr>
              <a:t>Berendezés</a:t>
            </a:r>
          </a:p>
        </p:txBody>
      </p:sp>
      <p:sp>
        <p:nvSpPr>
          <p:cNvPr id="12" name="Szövegdoboz 11">
            <a:extLst>
              <a:ext uri="{FF2B5EF4-FFF2-40B4-BE49-F238E27FC236}">
                <a16:creationId xmlns:a16="http://schemas.microsoft.com/office/drawing/2014/main" id="{9140CC84-418A-454C-AA28-DD0DEEBD6E45}"/>
              </a:ext>
            </a:extLst>
          </p:cNvPr>
          <p:cNvSpPr txBox="1"/>
          <p:nvPr/>
        </p:nvSpPr>
        <p:spPr>
          <a:xfrm>
            <a:off x="926795" y="1240909"/>
            <a:ext cx="10857745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hu-HU" sz="3200" b="1" dirty="0">
                <a:latin typeface="Arial Narrow" panose="020B0606020202030204" pitchFamily="34" charset="0"/>
              </a:rPr>
              <a:t>A berendezésnél minden helyiségben más volt a fő szempont.</a:t>
            </a:r>
          </a:p>
          <a:p>
            <a:r>
              <a:rPr lang="hu-HU" sz="3200" b="1" dirty="0">
                <a:latin typeface="Arial Narrow" panose="020B0606020202030204" pitchFamily="34" charset="0"/>
              </a:rPr>
              <a:t>Egy dolgot viszont mindenhol figyelembe vettem,</a:t>
            </a:r>
          </a:p>
          <a:p>
            <a:pPr marL="1074738" indent="-363538">
              <a:buFont typeface="Arial" panose="020B0604020202020204" pitchFamily="34" charset="0"/>
              <a:buChar char="•"/>
            </a:pPr>
            <a:r>
              <a:rPr lang="hu-HU" sz="3200" b="1" dirty="0">
                <a:latin typeface="Arial Narrow" panose="020B0606020202030204" pitchFamily="34" charset="0"/>
              </a:rPr>
              <a:t>hogy olyan legyen amiben én is szívesen laknék és tölteném ott a mindennapjaim. </a:t>
            </a:r>
          </a:p>
          <a:p>
            <a:r>
              <a:rPr lang="hu-HU" sz="3200" b="1" dirty="0">
                <a:latin typeface="Arial Narrow" panose="020B0606020202030204" pitchFamily="34" charset="0"/>
              </a:rPr>
              <a:t>A bútorok színén nem tudtam hogyan lehet változtatni, de így is próbáltam figyelni az összhangra.</a:t>
            </a:r>
          </a:p>
        </p:txBody>
      </p:sp>
    </p:spTree>
    <p:extLst>
      <p:ext uri="{BB962C8B-B14F-4D97-AF65-F5344CB8AC3E}">
        <p14:creationId xmlns:p14="http://schemas.microsoft.com/office/powerpoint/2010/main" val="2895947948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-té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260</TotalTime>
  <Words>366</Words>
  <Application>Microsoft Office PowerPoint</Application>
  <PresentationFormat>Szélesvásznú</PresentationFormat>
  <Paragraphs>37</Paragraphs>
  <Slides>7</Slides>
  <Notes>1</Notes>
  <HiddenSlides>0</HiddenSlides>
  <MMClips>0</MMClips>
  <ScaleCrop>false</ScaleCrop>
  <HeadingPairs>
    <vt:vector size="6" baseType="variant">
      <vt:variant>
        <vt:lpstr>Használt betűtípusok</vt:lpstr>
      </vt:variant>
      <vt:variant>
        <vt:i4>5</vt:i4>
      </vt:variant>
      <vt:variant>
        <vt:lpstr>Téma</vt:lpstr>
      </vt:variant>
      <vt:variant>
        <vt:i4>1</vt:i4>
      </vt:variant>
      <vt:variant>
        <vt:lpstr>Diacímek</vt:lpstr>
      </vt:variant>
      <vt:variant>
        <vt:i4>7</vt:i4>
      </vt:variant>
    </vt:vector>
  </HeadingPairs>
  <TitlesOfParts>
    <vt:vector size="13" baseType="lpstr">
      <vt:lpstr>Arial</vt:lpstr>
      <vt:lpstr>Arial Narrow</vt:lpstr>
      <vt:lpstr>Calibri</vt:lpstr>
      <vt:lpstr>Calibri Light</vt:lpstr>
      <vt:lpstr>Cavolini</vt:lpstr>
      <vt:lpstr>Office-téma</vt:lpstr>
      <vt:lpstr>Az én álomházam</vt:lpstr>
      <vt:lpstr>Inspirációk</vt:lpstr>
      <vt:lpstr>PowerPoint-bemutató</vt:lpstr>
      <vt:lpstr>Megvalósítás</vt:lpstr>
      <vt:lpstr>Megvalósítás</vt:lpstr>
      <vt:lpstr>Tervező</vt:lpstr>
      <vt:lpstr>PowerPoint-bemutató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Az én álomházam</dc:title>
  <dc:creator>TanuloB226</dc:creator>
  <cp:lastModifiedBy>László Jurás</cp:lastModifiedBy>
  <cp:revision>28</cp:revision>
  <dcterms:created xsi:type="dcterms:W3CDTF">2020-02-24T08:42:25Z</dcterms:created>
  <dcterms:modified xsi:type="dcterms:W3CDTF">2020-10-25T21:02:56Z</dcterms:modified>
</cp:coreProperties>
</file>