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88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09547-63B3-4C3B-BABD-BE5B422F00BA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30D91-6184-4811-9D67-266CA418CE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587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30D91-6184-4811-9D67-266CA418CE55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46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193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4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3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976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176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64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54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304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81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567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031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1D6FE"/>
            </a:gs>
            <a:gs pos="0">
              <a:schemeClr val="accent1">
                <a:lumMod val="5000"/>
                <a:lumOff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F713E-804F-4342-A9F2-F8EA6F393481}" type="datetimeFigureOut">
              <a:rPr lang="hu-HU" smtClean="0"/>
              <a:t>2020.10.25.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B32E4-9A04-421F-8F1E-86EA37417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5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96365" y="2174761"/>
            <a:ext cx="7199269" cy="2508477"/>
          </a:xfrm>
        </p:spPr>
        <p:txBody>
          <a:bodyPr>
            <a:noAutofit/>
          </a:bodyPr>
          <a:lstStyle/>
          <a:p>
            <a:r>
              <a:rPr lang="hu-HU" sz="8800" b="1" dirty="0">
                <a:latin typeface="Cavolini" panose="03000502040302020204" pitchFamily="66" charset="0"/>
                <a:cs typeface="Cavolini" panose="03000502040302020204" pitchFamily="66" charset="0"/>
              </a:rPr>
              <a:t>Az én álomházam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913084" y="4683238"/>
            <a:ext cx="2365829" cy="565013"/>
          </a:xfrm>
        </p:spPr>
        <p:txBody>
          <a:bodyPr>
            <a:normAutofit/>
          </a:bodyPr>
          <a:lstStyle/>
          <a:p>
            <a:r>
              <a:rPr lang="hu-HU" sz="1800" b="1" dirty="0">
                <a:latin typeface="Cavolini" panose="03000502040302020204" pitchFamily="66" charset="0"/>
                <a:cs typeface="Cavolini" panose="03000502040302020204" pitchFamily="66" charset="0"/>
              </a:rPr>
              <a:t>Németh Eszter</a:t>
            </a:r>
          </a:p>
        </p:txBody>
      </p:sp>
    </p:spTree>
    <p:extLst>
      <p:ext uri="{BB962C8B-B14F-4D97-AF65-F5344CB8AC3E}">
        <p14:creationId xmlns:p14="http://schemas.microsoft.com/office/powerpoint/2010/main" val="55026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420914"/>
            <a:ext cx="4111171" cy="749106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Inspirációk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9FDD4B3-7B7F-4A92-AD8A-DFAD3E401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48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u-HU" sz="3200" b="1" dirty="0">
                <a:latin typeface="Arial Narrow" panose="020B0606020202030204" pitchFamily="34" charset="0"/>
              </a:rPr>
              <a:t>Testvérem sokszor részt vett már ezen a versenyen.</a:t>
            </a:r>
          </a:p>
          <a:p>
            <a:r>
              <a:rPr lang="hu-HU" sz="3200" b="1">
                <a:latin typeface="Arial Narrow" panose="020B0606020202030204" pitchFamily="34" charset="0"/>
              </a:rPr>
              <a:t>Meg szeretném </a:t>
            </a:r>
            <a:r>
              <a:rPr lang="hu-HU" sz="3200" b="1" dirty="0">
                <a:latin typeface="Arial Narrow" panose="020B0606020202030204" pitchFamily="34" charset="0"/>
              </a:rPr>
              <a:t>mutatni </a:t>
            </a:r>
          </a:p>
          <a:p>
            <a:pPr marL="1128713" indent="-457200"/>
            <a:r>
              <a:rPr lang="hu-HU" sz="3200" b="1" dirty="0">
                <a:latin typeface="Arial Narrow" panose="020B0606020202030204" pitchFamily="34" charset="0"/>
              </a:rPr>
              <a:t>azoknak az embereknek, akik nem hittek bennem, hogy képes vagyok mindenre, csak akarnom kell.</a:t>
            </a:r>
          </a:p>
          <a:p>
            <a:pPr marL="1128713" indent="-457200"/>
            <a:r>
              <a:rPr lang="hu-HU" sz="3200" b="1" dirty="0">
                <a:latin typeface="Arial Narrow" panose="020B0606020202030204" pitchFamily="34" charset="0"/>
              </a:rPr>
              <a:t>,hogy nem a kor határozza meg azt, hogy mennyire vagy tapasztalt, tájékozott egy dologban.</a:t>
            </a:r>
          </a:p>
          <a:p>
            <a:pPr marL="495300" indent="-457200" defTabSz="900113"/>
            <a:r>
              <a:rPr lang="hu-HU" sz="3200" b="1" dirty="0">
                <a:latin typeface="Arial Narrow" panose="020B0606020202030204" pitchFamily="34" charset="0"/>
              </a:rPr>
              <a:t>A The </a:t>
            </a:r>
            <a:r>
              <a:rPr lang="hu-HU" sz="3200" b="1" dirty="0" err="1">
                <a:latin typeface="Arial Narrow" panose="020B0606020202030204" pitchFamily="34" charset="0"/>
              </a:rPr>
              <a:t>Sims</a:t>
            </a:r>
            <a:r>
              <a:rPr lang="hu-HU" sz="3200" b="1" dirty="0">
                <a:latin typeface="Arial Narrow" panose="020B0606020202030204" pitchFamily="34" charset="0"/>
              </a:rPr>
              <a:t> játéksorozatban mindig én terveztem és építettem meg a </a:t>
            </a:r>
            <a:r>
              <a:rPr lang="hu-HU" sz="3200" b="1" dirty="0" err="1">
                <a:latin typeface="Arial Narrow" panose="020B0606020202030204" pitchFamily="34" charset="0"/>
              </a:rPr>
              <a:t>simem</a:t>
            </a:r>
            <a:r>
              <a:rPr lang="hu-HU" sz="3200" b="1" dirty="0">
                <a:latin typeface="Arial Narrow" panose="020B0606020202030204" pitchFamily="34" charset="0"/>
              </a:rPr>
              <a:t> házát.</a:t>
            </a:r>
          </a:p>
          <a:p>
            <a:pPr marL="495300" indent="-457200" defTabSz="900113"/>
            <a:r>
              <a:rPr lang="hu-HU" sz="3200" b="1" dirty="0">
                <a:latin typeface="Arial Narrow" panose="020B0606020202030204" pitchFamily="34" charset="0"/>
              </a:rPr>
              <a:t>Alkossak valamit, ami a jövőben hasznomra válhat.</a:t>
            </a:r>
          </a:p>
          <a:p>
            <a:pPr marL="671513" indent="0">
              <a:buNone/>
            </a:pPr>
            <a:endParaRPr lang="hu-HU" dirty="0"/>
          </a:p>
          <a:p>
            <a:pPr marL="900113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109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999752" y="415984"/>
            <a:ext cx="3862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Ötleteim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56B3836C-F10E-4FA7-9D8D-EAAD04980524}"/>
              </a:ext>
            </a:extLst>
          </p:cNvPr>
          <p:cNvGrpSpPr>
            <a:grpSpLocks noChangeAspect="1"/>
          </p:cNvGrpSpPr>
          <p:nvPr/>
        </p:nvGrpSpPr>
        <p:grpSpPr>
          <a:xfrm>
            <a:off x="2073226" y="1822683"/>
            <a:ext cx="8045543" cy="4680000"/>
            <a:chOff x="1311722" y="1116055"/>
            <a:chExt cx="9423412" cy="5481488"/>
          </a:xfrm>
        </p:grpSpPr>
        <p:sp>
          <p:nvSpPr>
            <p:cNvPr id="2" name="Szövegdoboz 1">
              <a:extLst>
                <a:ext uri="{FF2B5EF4-FFF2-40B4-BE49-F238E27FC236}">
                  <a16:creationId xmlns:a16="http://schemas.microsoft.com/office/drawing/2014/main" id="{FC375C98-9C97-4F5F-BECC-A64791E92492}"/>
                </a:ext>
              </a:extLst>
            </p:cNvPr>
            <p:cNvSpPr txBox="1"/>
            <p:nvPr/>
          </p:nvSpPr>
          <p:spPr>
            <a:xfrm>
              <a:off x="4277262" y="1116055"/>
              <a:ext cx="33929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 dirty="0">
                  <a:latin typeface="Arial Narrow" panose="020B0606020202030204" pitchFamily="34" charset="0"/>
                </a:rPr>
                <a:t>-korszerűsített ház</a:t>
              </a:r>
            </a:p>
          </p:txBody>
        </p:sp>
        <p:sp>
          <p:nvSpPr>
            <p:cNvPr id="3" name="Szövegdoboz 2">
              <a:extLst>
                <a:ext uri="{FF2B5EF4-FFF2-40B4-BE49-F238E27FC236}">
                  <a16:creationId xmlns:a16="http://schemas.microsoft.com/office/drawing/2014/main" id="{A68CFEC8-62E6-44C6-A2B5-037C3A4D2387}"/>
                </a:ext>
              </a:extLst>
            </p:cNvPr>
            <p:cNvSpPr txBox="1"/>
            <p:nvPr/>
          </p:nvSpPr>
          <p:spPr>
            <a:xfrm>
              <a:off x="1311722" y="5492951"/>
              <a:ext cx="34952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 dirty="0">
                  <a:latin typeface="Arial Narrow" panose="020B0606020202030204" pitchFamily="34" charset="0"/>
                </a:rPr>
                <a:t>-olyan amiben szívesen laknék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0E4D96F3-90C8-4564-89FE-D916437BF239}"/>
                </a:ext>
              </a:extLst>
            </p:cNvPr>
            <p:cNvSpPr txBox="1"/>
            <p:nvPr/>
          </p:nvSpPr>
          <p:spPr>
            <a:xfrm>
              <a:off x="7593408" y="5492952"/>
              <a:ext cx="31417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 dirty="0">
                  <a:latin typeface="Arial Narrow" panose="020B0606020202030204" pitchFamily="34" charset="0"/>
                </a:rPr>
                <a:t>-gyermekek számára is megfelelő</a:t>
              </a:r>
            </a:p>
          </p:txBody>
        </p: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6276DFF4-2B5F-472D-ACD3-E0B13F9198AC}"/>
                </a:ext>
              </a:extLst>
            </p:cNvPr>
            <p:cNvSpPr txBox="1"/>
            <p:nvPr/>
          </p:nvSpPr>
          <p:spPr>
            <a:xfrm>
              <a:off x="7850948" y="2768050"/>
              <a:ext cx="2283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 dirty="0">
                  <a:latin typeface="Arial Narrow" panose="020B0606020202030204" pitchFamily="34" charset="0"/>
                </a:rPr>
                <a:t>-emeletes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2D820F36-2E3C-4FA0-ABC9-ABAF5DB7603E}"/>
                </a:ext>
              </a:extLst>
            </p:cNvPr>
            <p:cNvSpPr txBox="1"/>
            <p:nvPr/>
          </p:nvSpPr>
          <p:spPr>
            <a:xfrm>
              <a:off x="2016721" y="2768049"/>
              <a:ext cx="2085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 dirty="0">
                  <a:latin typeface="Arial Narrow" panose="020B0606020202030204" pitchFamily="34" charset="0"/>
                </a:rPr>
                <a:t>-erkélyes</a:t>
              </a:r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EF1DEAA0-8927-42B6-B11F-6A726B6A3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589" b="94521" l="9756" r="89939">
                          <a14:foregroundMark x1="18598" y1="40183" x2="18598" y2="41096"/>
                          <a14:foregroundMark x1="38110" y1="19178" x2="38110" y2="19178"/>
                          <a14:foregroundMark x1="25610" y1="72146" x2="25610" y2="72146"/>
                          <a14:foregroundMark x1="62500" y1="37900" x2="62500" y2="37900"/>
                          <a14:foregroundMark x1="55488" y1="78082" x2="55488" y2="78082"/>
                          <a14:foregroundMark x1="38415" y1="94521" x2="38415" y2="94521"/>
                          <a14:foregroundMark x1="42378" y1="61187" x2="42378" y2="61187"/>
                          <a14:foregroundMark x1="35061" y1="60274" x2="35061" y2="60274"/>
                          <a14:foregroundMark x1="43598" y1="47945" x2="43598" y2="47945"/>
                          <a14:backgroundMark x1="39329" y1="92237" x2="39329" y2="92237"/>
                          <a14:backgroundMark x1="56098" y1="77169" x2="56098" y2="77169"/>
                          <a14:backgroundMark x1="42073" y1="60731" x2="42073" y2="60731"/>
                          <a14:backgroundMark x1="35366" y1="59817" x2="35366" y2="59817"/>
                          <a14:backgroundMark x1="35671" y1="60274" x2="35671" y2="60274"/>
                          <a14:backgroundMark x1="33841" y1="51142" x2="33841" y2="51142"/>
                          <a14:backgroundMark x1="37805" y1="51142" x2="37805" y2="52055"/>
                          <a14:backgroundMark x1="43598" y1="51142" x2="43598" y2="51142"/>
                          <a14:backgroundMark x1="44207" y1="47032" x2="44207" y2="4703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190" r="34433"/>
            <a:stretch/>
          </p:blipFill>
          <p:spPr>
            <a:xfrm>
              <a:off x="3851950" y="1143614"/>
              <a:ext cx="4342956" cy="5453929"/>
            </a:xfrm>
            <a:prstGeom prst="rect">
              <a:avLst/>
            </a:prstGeom>
          </p:spPr>
        </p:pic>
      </p:grp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1318FD00-8D01-4E40-AACF-DAE3B761F5AC}"/>
              </a:ext>
            </a:extLst>
          </p:cNvPr>
          <p:cNvSpPr txBox="1"/>
          <p:nvPr/>
        </p:nvSpPr>
        <p:spPr>
          <a:xfrm>
            <a:off x="1115282" y="1299463"/>
            <a:ext cx="1915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latin typeface="Arial Narrow" panose="020B0606020202030204" pitchFamily="34" charset="0"/>
              </a:rPr>
              <a:t>Legyen…</a:t>
            </a:r>
          </a:p>
        </p:txBody>
      </p:sp>
    </p:spTree>
    <p:extLst>
      <p:ext uri="{BB962C8B-B14F-4D97-AF65-F5344CB8AC3E}">
        <p14:creationId xmlns:p14="http://schemas.microsoft.com/office/powerpoint/2010/main" val="210797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54136"/>
            <a:ext cx="4953000" cy="994002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Megvalósítás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2589" y="2465867"/>
            <a:ext cx="2996437" cy="3397709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r>
              <a:rPr lang="hu-HU" b="1" dirty="0">
                <a:latin typeface="Arial Narrow" panose="020B0606020202030204" pitchFamily="34" charset="0"/>
              </a:rPr>
              <a:t>A konyhát, étkezőt és a nappalit próbáltam színekben is összhangban tartani kisebb nagyobb sikerrel, ezeknek a tereknek a megtervezésében és berendezésében voltak nehezebb pillanatok, de sikerült!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963A581-4C01-42FA-842B-36CA255D4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026" y="2316131"/>
            <a:ext cx="3715043" cy="3697182"/>
          </a:xfrm>
          <a:prstGeom prst="rect">
            <a:avLst/>
          </a:prstGeom>
        </p:spPr>
      </p:pic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4C67E388-4A5C-430A-B9A8-EC4AF5AC4A2B}"/>
              </a:ext>
            </a:extLst>
          </p:cNvPr>
          <p:cNvGrpSpPr/>
          <p:nvPr/>
        </p:nvGrpSpPr>
        <p:grpSpPr>
          <a:xfrm>
            <a:off x="7538050" y="2316131"/>
            <a:ext cx="4071361" cy="3697182"/>
            <a:chOff x="7115254" y="2316131"/>
            <a:chExt cx="4071361" cy="3697182"/>
          </a:xfrm>
        </p:grpSpPr>
        <p:pic>
          <p:nvPicPr>
            <p:cNvPr id="8" name="Kép 7">
              <a:extLst>
                <a:ext uri="{FF2B5EF4-FFF2-40B4-BE49-F238E27FC236}">
                  <a16:creationId xmlns:a16="http://schemas.microsoft.com/office/drawing/2014/main" id="{0183E6DB-83CB-453B-8B2F-2938AC15E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15254" y="4292293"/>
              <a:ext cx="1826120" cy="1721020"/>
            </a:xfrm>
            <a:prstGeom prst="rect">
              <a:avLst/>
            </a:prstGeom>
          </p:spPr>
        </p:pic>
        <p:grpSp>
          <p:nvGrpSpPr>
            <p:cNvPr id="12" name="Csoportba foglalás 11">
              <a:extLst>
                <a:ext uri="{FF2B5EF4-FFF2-40B4-BE49-F238E27FC236}">
                  <a16:creationId xmlns:a16="http://schemas.microsoft.com/office/drawing/2014/main" id="{2A590F8A-F2F9-46D5-9702-69034C8101B2}"/>
                </a:ext>
              </a:extLst>
            </p:cNvPr>
            <p:cNvGrpSpPr/>
            <p:nvPr/>
          </p:nvGrpSpPr>
          <p:grpSpPr>
            <a:xfrm>
              <a:off x="7126305" y="2316131"/>
              <a:ext cx="1826120" cy="1954175"/>
              <a:chOff x="7780224" y="2353172"/>
              <a:chExt cx="1445092" cy="1657350"/>
            </a:xfrm>
          </p:grpSpPr>
          <p:pic>
            <p:nvPicPr>
              <p:cNvPr id="9" name="Kép 8">
                <a:extLst>
                  <a:ext uri="{FF2B5EF4-FFF2-40B4-BE49-F238E27FC236}">
                    <a16:creationId xmlns:a16="http://schemas.microsoft.com/office/drawing/2014/main" id="{52B81B1F-D86B-4720-862E-05C14E5BC2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82316" y="2353172"/>
                <a:ext cx="1143000" cy="1657350"/>
              </a:xfrm>
              <a:prstGeom prst="rect">
                <a:avLst/>
              </a:prstGeom>
            </p:spPr>
          </p:pic>
          <p:pic>
            <p:nvPicPr>
              <p:cNvPr id="11" name="Kép 10">
                <a:extLst>
                  <a:ext uri="{FF2B5EF4-FFF2-40B4-BE49-F238E27FC236}">
                    <a16:creationId xmlns:a16="http://schemas.microsoft.com/office/drawing/2014/main" id="{FD2913DE-48BA-47DF-B0F9-ADA0553352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80224" y="3600947"/>
                <a:ext cx="342900" cy="409575"/>
              </a:xfrm>
              <a:prstGeom prst="rect">
                <a:avLst/>
              </a:prstGeom>
            </p:spPr>
          </p:pic>
        </p:grp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94515EB1-FDD5-4AE3-B5CD-ECB2C2F41A71}"/>
                </a:ext>
              </a:extLst>
            </p:cNvPr>
            <p:cNvSpPr txBox="1"/>
            <p:nvPr/>
          </p:nvSpPr>
          <p:spPr>
            <a:xfrm>
              <a:off x="8941374" y="2800544"/>
              <a:ext cx="2245241" cy="2939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  <a:spcBef>
                  <a:spcPts val="1000"/>
                </a:spcBef>
              </a:pPr>
              <a:r>
                <a:rPr lang="hu-HU" sz="2400" b="1" dirty="0">
                  <a:latin typeface="Arial Narrow" panose="020B0606020202030204" pitchFamily="34" charset="0"/>
                </a:rPr>
                <a:t>A két szoba berendezésénél sok apró dologra kellett figyelni. Mindkét szoba kicsire sikeredett ezért megpróbáltam a lehető legjobban kihasználni a teret.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685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055FAE53-89B6-41DA-8A49-F76207E7FA8D}"/>
              </a:ext>
            </a:extLst>
          </p:cNvPr>
          <p:cNvGrpSpPr/>
          <p:nvPr/>
        </p:nvGrpSpPr>
        <p:grpSpPr>
          <a:xfrm>
            <a:off x="414905" y="1614845"/>
            <a:ext cx="5355543" cy="4746534"/>
            <a:chOff x="749016" y="1660451"/>
            <a:chExt cx="5355543" cy="4746534"/>
          </a:xfrm>
        </p:grpSpPr>
        <p:pic>
          <p:nvPicPr>
            <p:cNvPr id="5" name="Kép 4">
              <a:extLst>
                <a:ext uri="{FF2B5EF4-FFF2-40B4-BE49-F238E27FC236}">
                  <a16:creationId xmlns:a16="http://schemas.microsoft.com/office/drawing/2014/main" id="{0DA90C7E-81BB-4A2D-ACAE-C4CB55BD7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5339" y="1660451"/>
              <a:ext cx="2939220" cy="2209483"/>
            </a:xfrm>
            <a:prstGeom prst="rect">
              <a:avLst/>
            </a:prstGeom>
          </p:spPr>
        </p:pic>
        <p:pic>
          <p:nvPicPr>
            <p:cNvPr id="6" name="Kép 5">
              <a:extLst>
                <a:ext uri="{FF2B5EF4-FFF2-40B4-BE49-F238E27FC236}">
                  <a16:creationId xmlns:a16="http://schemas.microsoft.com/office/drawing/2014/main" id="{8D5C16F0-63F5-48F3-9C6B-239F9248E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3460664" y="3732213"/>
              <a:ext cx="2340000" cy="2930672"/>
            </a:xfrm>
            <a:prstGeom prst="rect">
              <a:avLst/>
            </a:prstGeom>
          </p:spPr>
        </p:pic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49BC263C-AB6F-434C-896F-D9C15E5B3186}"/>
                </a:ext>
              </a:extLst>
            </p:cNvPr>
            <p:cNvSpPr txBox="1"/>
            <p:nvPr/>
          </p:nvSpPr>
          <p:spPr>
            <a:xfrm>
              <a:off x="749016" y="1786361"/>
              <a:ext cx="2416312" cy="4620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70000"/>
                </a:lnSpc>
                <a:spcBef>
                  <a:spcPts val="1000"/>
                </a:spcBef>
              </a:pPr>
              <a:r>
                <a:rPr lang="hu-HU" sz="2800" b="1" dirty="0">
                  <a:latin typeface="Arial Narrow" panose="020B0606020202030204" pitchFamily="34" charset="0"/>
                </a:rPr>
                <a:t>A két fürdőszoba berendezése vette igénybe a legtöbb időt. Nagy figyelmet fordítottam arra, hogy minden úgy legyen elrendezve, hogy az kényelmes, de tartalmas legyen.</a:t>
              </a:r>
            </a:p>
          </p:txBody>
        </p: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2B70CB84-9A7F-43DF-B4F5-53D4F2616D11}"/>
              </a:ext>
            </a:extLst>
          </p:cNvPr>
          <p:cNvGrpSpPr/>
          <p:nvPr/>
        </p:nvGrpSpPr>
        <p:grpSpPr>
          <a:xfrm>
            <a:off x="5943972" y="1614845"/>
            <a:ext cx="5833123" cy="4746534"/>
            <a:chOff x="6104559" y="1660451"/>
            <a:chExt cx="5833123" cy="4746534"/>
          </a:xfrm>
        </p:grpSpPr>
        <p:pic>
          <p:nvPicPr>
            <p:cNvPr id="7" name="Kép 6">
              <a:extLst>
                <a:ext uri="{FF2B5EF4-FFF2-40B4-BE49-F238E27FC236}">
                  <a16:creationId xmlns:a16="http://schemas.microsoft.com/office/drawing/2014/main" id="{C5666F94-D444-4461-B712-BF526385B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4959165" y="2805845"/>
              <a:ext cx="4707100" cy="2416311"/>
            </a:xfrm>
            <a:prstGeom prst="rect">
              <a:avLst/>
            </a:prstGeom>
          </p:spPr>
        </p:pic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90349027-C6C9-45A4-81FB-C613969E65B8}"/>
                </a:ext>
              </a:extLst>
            </p:cNvPr>
            <p:cNvSpPr txBox="1"/>
            <p:nvPr/>
          </p:nvSpPr>
          <p:spPr>
            <a:xfrm>
              <a:off x="8599396" y="1786361"/>
              <a:ext cx="3338286" cy="4620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  <a:spcBef>
                  <a:spcPts val="1000"/>
                </a:spcBef>
              </a:pPr>
              <a:r>
                <a:rPr lang="hu-HU" sz="2800" b="1" dirty="0">
                  <a:latin typeface="Arial Narrow" panose="020B0606020202030204" pitchFamily="34" charset="0"/>
                </a:rPr>
                <a:t>A pihenő, tanuló rész volt a legkönnyebb. Ide be tudtam rakni mindent amit be akartam. A felnőttek munkára, internetezésre a gyerekek játszásra, tanulásra tudják használni a számítógépet, az akváriumba pedig a gyerekek kérhetnek halacskát, amit gondoznak.</a:t>
              </a:r>
            </a:p>
          </p:txBody>
        </p:sp>
      </p:grpSp>
      <p:sp>
        <p:nvSpPr>
          <p:cNvPr id="12" name="Cím 1">
            <a:extLst>
              <a:ext uri="{FF2B5EF4-FFF2-40B4-BE49-F238E27FC236}">
                <a16:creationId xmlns:a16="http://schemas.microsoft.com/office/drawing/2014/main" id="{3EDA3A35-0D5C-409C-A91A-88418114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4136"/>
            <a:ext cx="4953000" cy="994002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Megvalósítás</a:t>
            </a:r>
          </a:p>
        </p:txBody>
      </p:sp>
    </p:spTree>
    <p:extLst>
      <p:ext uri="{BB962C8B-B14F-4D97-AF65-F5344CB8AC3E}">
        <p14:creationId xmlns:p14="http://schemas.microsoft.com/office/powerpoint/2010/main" val="145342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Tervező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38514"/>
            <a:ext cx="10515600" cy="49543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Ez volt az első találkozásom ezzel a programmal.</a:t>
            </a:r>
          </a:p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Sokat keresgéltem az interneten, hogy melyiket lenne érdemes kipróbálni, számos oldalt végig néztem, amikor erre a tervezőre esett a választásom, az oka a sok pozitív visszajelzés volt.</a:t>
            </a:r>
          </a:p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Hamar megtanultam használni az alkalmazást, ami a javamra szolgált.</a:t>
            </a:r>
          </a:p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Voltak nehézségeim is a használatával kapcsolatban, de azokat is sikerült megoldanom. </a:t>
            </a:r>
          </a:p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		-Emelet létrehozása</a:t>
            </a:r>
          </a:p>
          <a:p>
            <a:pPr marL="0" indent="0">
              <a:buNone/>
            </a:pPr>
            <a:r>
              <a:rPr lang="hu-HU" sz="3200" b="1" dirty="0">
                <a:latin typeface="Arial Narrow" panose="020B0606020202030204" pitchFamily="34" charset="0"/>
              </a:rPr>
              <a:t>		-Berendezés</a:t>
            </a:r>
            <a:endParaRPr lang="hu-H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16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>
            <a:extLst>
              <a:ext uri="{FF2B5EF4-FFF2-40B4-BE49-F238E27FC236}">
                <a16:creationId xmlns:a16="http://schemas.microsoft.com/office/drawing/2014/main" id="{C147620D-F28E-4951-8D2E-8E3B913BB88C}"/>
              </a:ext>
            </a:extLst>
          </p:cNvPr>
          <p:cNvSpPr txBox="1"/>
          <p:nvPr/>
        </p:nvSpPr>
        <p:spPr>
          <a:xfrm>
            <a:off x="926795" y="4441785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800" b="1" dirty="0">
                <a:latin typeface="Cavolini" panose="020B0502040204020203" pitchFamily="66" charset="0"/>
                <a:cs typeface="Cavolini" panose="020B0502040204020203" pitchFamily="66" charset="0"/>
              </a:rPr>
              <a:t>Terveim a jövőben: 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A25A095F-8C68-47AB-AC6A-DB59699D3C7D}"/>
              </a:ext>
            </a:extLst>
          </p:cNvPr>
          <p:cNvSpPr txBox="1"/>
          <p:nvPr/>
        </p:nvSpPr>
        <p:spPr>
          <a:xfrm flipH="1">
            <a:off x="928914" y="5272782"/>
            <a:ext cx="10651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latin typeface="Arial Narrow" panose="020B0606020202030204" pitchFamily="34" charset="0"/>
              </a:rPr>
              <a:t>Szeretném fejleszteni a jelenlegi tudásomat, és megpróbálni ilyen pályán továbbtanulni.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A3D58370-F9A7-4E3A-BE5A-663012488ECF}"/>
              </a:ext>
            </a:extLst>
          </p:cNvPr>
          <p:cNvSpPr txBox="1"/>
          <p:nvPr/>
        </p:nvSpPr>
        <p:spPr>
          <a:xfrm>
            <a:off x="928914" y="508000"/>
            <a:ext cx="3961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Berendezés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140CC84-418A-454C-AA28-DD0DEEBD6E45}"/>
              </a:ext>
            </a:extLst>
          </p:cNvPr>
          <p:cNvSpPr txBox="1"/>
          <p:nvPr/>
        </p:nvSpPr>
        <p:spPr>
          <a:xfrm>
            <a:off x="926795" y="1240909"/>
            <a:ext cx="108577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latin typeface="Arial Narrow" panose="020B0606020202030204" pitchFamily="34" charset="0"/>
              </a:rPr>
              <a:t>A berendezésnél minden helyiségben más volt a fő szempont.</a:t>
            </a:r>
          </a:p>
          <a:p>
            <a:r>
              <a:rPr lang="hu-HU" sz="3200" b="1" dirty="0">
                <a:latin typeface="Arial Narrow" panose="020B0606020202030204" pitchFamily="34" charset="0"/>
              </a:rPr>
              <a:t>Egy dolgot viszont mindenhol figyelembe vettem,</a:t>
            </a:r>
          </a:p>
          <a:p>
            <a:pPr marL="1074738" indent="-363538">
              <a:buFont typeface="Arial" panose="020B0604020202020204" pitchFamily="34" charset="0"/>
              <a:buChar char="•"/>
            </a:pPr>
            <a:r>
              <a:rPr lang="hu-HU" sz="3200" b="1" dirty="0">
                <a:latin typeface="Arial Narrow" panose="020B0606020202030204" pitchFamily="34" charset="0"/>
              </a:rPr>
              <a:t>hogy olyan legyen amiben én is szívesen laknék és tölteném ott a mindennapjaim. </a:t>
            </a:r>
          </a:p>
          <a:p>
            <a:r>
              <a:rPr lang="hu-HU" sz="3200" b="1" dirty="0">
                <a:latin typeface="Arial Narrow" panose="020B0606020202030204" pitchFamily="34" charset="0"/>
              </a:rPr>
              <a:t>A bútorok színén nem tudtam hogyan lehet változtatni, de így is próbáltam figyelni az összhangra.</a:t>
            </a:r>
          </a:p>
        </p:txBody>
      </p:sp>
    </p:spTree>
    <p:extLst>
      <p:ext uri="{BB962C8B-B14F-4D97-AF65-F5344CB8AC3E}">
        <p14:creationId xmlns:p14="http://schemas.microsoft.com/office/powerpoint/2010/main" val="289594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366</Words>
  <Application>Microsoft Office PowerPoint</Application>
  <PresentationFormat>Szélesvásznú</PresentationFormat>
  <Paragraphs>37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Cavolini</vt:lpstr>
      <vt:lpstr>Office-téma</vt:lpstr>
      <vt:lpstr>Az én álomházam</vt:lpstr>
      <vt:lpstr>Inspirációk</vt:lpstr>
      <vt:lpstr>PowerPoint-bemutató</vt:lpstr>
      <vt:lpstr>Megvalósítás</vt:lpstr>
      <vt:lpstr>Megvalósítás</vt:lpstr>
      <vt:lpstr>Tervező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én álomházam</dc:title>
  <dc:creator>TanuloB226</dc:creator>
  <cp:lastModifiedBy>László Jurás</cp:lastModifiedBy>
  <cp:revision>28</cp:revision>
  <dcterms:created xsi:type="dcterms:W3CDTF">2020-02-24T08:42:25Z</dcterms:created>
  <dcterms:modified xsi:type="dcterms:W3CDTF">2020-10-25T21:02:56Z</dcterms:modified>
</cp:coreProperties>
</file>